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handoutMasterIdLst>
    <p:handoutMasterId r:id="rId15"/>
  </p:handoutMasterIdLst>
  <p:sldIdLst>
    <p:sldId id="256" r:id="rId5"/>
    <p:sldId id="269" r:id="rId6"/>
    <p:sldId id="270" r:id="rId7"/>
    <p:sldId id="274" r:id="rId8"/>
    <p:sldId id="273" r:id="rId9"/>
    <p:sldId id="272" r:id="rId10"/>
    <p:sldId id="271" r:id="rId11"/>
    <p:sldId id="268"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0" autoAdjust="0"/>
    <p:restoredTop sz="94641" autoAdjust="0"/>
  </p:normalViewPr>
  <p:slideViewPr>
    <p:cSldViewPr snapToGrid="0">
      <p:cViewPr varScale="1">
        <p:scale>
          <a:sx n="90" d="100"/>
          <a:sy n="90" d="100"/>
        </p:scale>
        <p:origin x="216" y="60"/>
      </p:cViewPr>
      <p:guideLst>
        <p:guide orient="horz" pos="2160"/>
        <p:guide pos="3840"/>
      </p:guideLst>
    </p:cSldViewPr>
  </p:slideViewPr>
  <p:notesTextViewPr>
    <p:cViewPr>
      <p:scale>
        <a:sx n="1" d="1"/>
        <a:sy n="1" d="1"/>
      </p:scale>
      <p:origin x="0" y="0"/>
    </p:cViewPr>
  </p:notesTextViewPr>
  <p:notesViewPr>
    <p:cSldViewPr snapToGrid="0">
      <p:cViewPr varScale="1">
        <p:scale>
          <a:sx n="68" d="100"/>
          <a:sy n="68" d="100"/>
        </p:scale>
        <p:origin x="3288" y="32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3001724-5C5A-402A-B907-ECA89FAFA97F}" type="doc">
      <dgm:prSet loTypeId="urn:microsoft.com/office/officeart/2018/2/layout/IconVerticalSolidList" loCatId="icon" qsTypeId="urn:microsoft.com/office/officeart/2005/8/quickstyle/simple1" qsCatId="simple" csTypeId="urn:microsoft.com/office/officeart/2018/5/colors/Iconchunking_neutralbg_colorful5" csCatId="colorful" phldr="1"/>
      <dgm:spPr/>
    </dgm:pt>
    <dgm:pt modelId="{6FA86730-1CE5-4EBE-A9BA-FC19829C945A}">
      <dgm:prSet phldrT="[Text]"/>
      <dgm:spPr/>
      <dgm:t>
        <a:bodyPr/>
        <a:lstStyle/>
        <a:p>
          <a:pPr>
            <a:lnSpc>
              <a:spcPct val="100000"/>
            </a:lnSpc>
          </a:pPr>
          <a:r>
            <a:rPr lang="en-US" dirty="0"/>
            <a:t>Concept</a:t>
          </a:r>
        </a:p>
      </dgm:t>
    </dgm:pt>
    <dgm:pt modelId="{A1BB3DDB-A2CF-407F-9044-E3AC1B808421}" type="parTrans" cxnId="{ACB259CB-0782-437C-AE91-04CE095D2AE5}">
      <dgm:prSet/>
      <dgm:spPr/>
      <dgm:t>
        <a:bodyPr/>
        <a:lstStyle/>
        <a:p>
          <a:endParaRPr lang="en-US"/>
        </a:p>
      </dgm:t>
    </dgm:pt>
    <dgm:pt modelId="{F397379E-0BDA-46CE-8393-B1D10C55E1BA}" type="sibTrans" cxnId="{ACB259CB-0782-437C-AE91-04CE095D2AE5}">
      <dgm:prSet/>
      <dgm:spPr/>
      <dgm:t>
        <a:bodyPr/>
        <a:lstStyle/>
        <a:p>
          <a:endParaRPr lang="en-US"/>
        </a:p>
      </dgm:t>
    </dgm:pt>
    <dgm:pt modelId="{6ABE9384-859D-4C4C-B983-2B1E39A8B348}">
      <dgm:prSet phldrT="[Text]"/>
      <dgm:spPr/>
      <dgm:t>
        <a:bodyPr/>
        <a:lstStyle/>
        <a:p>
          <a:pPr>
            <a:lnSpc>
              <a:spcPct val="100000"/>
            </a:lnSpc>
          </a:pPr>
          <a:r>
            <a:rPr lang="en-US" dirty="0"/>
            <a:t>System Construction</a:t>
          </a:r>
        </a:p>
      </dgm:t>
    </dgm:pt>
    <dgm:pt modelId="{4C63E530-1425-407B-8508-FAC57680DEF0}" type="parTrans" cxnId="{929B611D-ADB7-45E4-812D-4E288BD2D31C}">
      <dgm:prSet/>
      <dgm:spPr/>
      <dgm:t>
        <a:bodyPr/>
        <a:lstStyle/>
        <a:p>
          <a:endParaRPr lang="en-US"/>
        </a:p>
      </dgm:t>
    </dgm:pt>
    <dgm:pt modelId="{012549DD-A1CA-4571-A981-CFD78093EB20}" type="sibTrans" cxnId="{929B611D-ADB7-45E4-812D-4E288BD2D31C}">
      <dgm:prSet/>
      <dgm:spPr/>
      <dgm:t>
        <a:bodyPr/>
        <a:lstStyle/>
        <a:p>
          <a:endParaRPr lang="en-US"/>
        </a:p>
      </dgm:t>
    </dgm:pt>
    <dgm:pt modelId="{F7214975-5AC4-4CF8-9015-322498751A8A}">
      <dgm:prSet phldrT="[Text]"/>
      <dgm:spPr/>
      <dgm:t>
        <a:bodyPr/>
        <a:lstStyle/>
        <a:p>
          <a:pPr>
            <a:lnSpc>
              <a:spcPct val="100000"/>
            </a:lnSpc>
          </a:pPr>
          <a:r>
            <a:rPr lang="en-US" dirty="0"/>
            <a:t>Scope</a:t>
          </a:r>
        </a:p>
      </dgm:t>
    </dgm:pt>
    <dgm:pt modelId="{51AC1870-5B81-422A-9A2E-E1F58EF50843}" type="parTrans" cxnId="{B7CE7116-0D68-4E90-AA49-C97B6B372915}">
      <dgm:prSet/>
      <dgm:spPr/>
      <dgm:t>
        <a:bodyPr/>
        <a:lstStyle/>
        <a:p>
          <a:endParaRPr lang="en-US"/>
        </a:p>
      </dgm:t>
    </dgm:pt>
    <dgm:pt modelId="{CE7BE2A3-5633-4666-BB75-6164E26282D5}" type="sibTrans" cxnId="{B7CE7116-0D68-4E90-AA49-C97B6B372915}">
      <dgm:prSet/>
      <dgm:spPr/>
      <dgm:t>
        <a:bodyPr/>
        <a:lstStyle/>
        <a:p>
          <a:endParaRPr lang="en-US"/>
        </a:p>
      </dgm:t>
    </dgm:pt>
    <dgm:pt modelId="{44164630-2F05-47D6-AD96-D9713C7C94EA}" type="pres">
      <dgm:prSet presAssocID="{53001724-5C5A-402A-B907-ECA89FAFA97F}" presName="root" presStyleCnt="0">
        <dgm:presLayoutVars>
          <dgm:dir/>
          <dgm:resizeHandles val="exact"/>
        </dgm:presLayoutVars>
      </dgm:prSet>
      <dgm:spPr/>
    </dgm:pt>
    <dgm:pt modelId="{BBB5EE06-EDF8-41BB-B38A-75BA74195339}" type="pres">
      <dgm:prSet presAssocID="{6FA86730-1CE5-4EBE-A9BA-FC19829C945A}" presName="compNode" presStyleCnt="0"/>
      <dgm:spPr/>
    </dgm:pt>
    <dgm:pt modelId="{BD3976FF-3460-411F-BC23-D0B68261F465}" type="pres">
      <dgm:prSet presAssocID="{6FA86730-1CE5-4EBE-A9BA-FC19829C945A}" presName="bgRect" presStyleLbl="bgShp" presStyleIdx="0" presStyleCnt="3"/>
      <dgm:spPr/>
    </dgm:pt>
    <dgm:pt modelId="{55596134-9829-4D70-890A-C69BBF81D77E}" type="pres">
      <dgm:prSet presAssocID="{6FA86730-1CE5-4EBE-A9BA-FC19829C945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EF52B154-BE74-4151-893E-30A55BCE1232}" type="pres">
      <dgm:prSet presAssocID="{6FA86730-1CE5-4EBE-A9BA-FC19829C945A}" presName="spaceRect" presStyleCnt="0"/>
      <dgm:spPr/>
    </dgm:pt>
    <dgm:pt modelId="{317AA252-427D-40A4-8C7D-92392117FEF6}" type="pres">
      <dgm:prSet presAssocID="{6FA86730-1CE5-4EBE-A9BA-FC19829C945A}" presName="parTx" presStyleLbl="revTx" presStyleIdx="0" presStyleCnt="3">
        <dgm:presLayoutVars>
          <dgm:chMax val="0"/>
          <dgm:chPref val="0"/>
        </dgm:presLayoutVars>
      </dgm:prSet>
      <dgm:spPr/>
    </dgm:pt>
    <dgm:pt modelId="{DB828AB6-BF3C-4FBC-936A-ABF577D4A72E}" type="pres">
      <dgm:prSet presAssocID="{F397379E-0BDA-46CE-8393-B1D10C55E1BA}" presName="sibTrans" presStyleCnt="0"/>
      <dgm:spPr/>
    </dgm:pt>
    <dgm:pt modelId="{2862063A-01C9-45B8-BC29-0877E16269D6}" type="pres">
      <dgm:prSet presAssocID="{6ABE9384-859D-4C4C-B983-2B1E39A8B348}" presName="compNode" presStyleCnt="0"/>
      <dgm:spPr/>
    </dgm:pt>
    <dgm:pt modelId="{5DD1A591-E379-4123-AFEF-0E0E1C78A6C8}" type="pres">
      <dgm:prSet presAssocID="{6ABE9384-859D-4C4C-B983-2B1E39A8B348}" presName="bgRect" presStyleLbl="bgShp" presStyleIdx="1" presStyleCnt="3" custLinFactNeighborX="45326" custLinFactNeighborY="1827"/>
      <dgm:spPr/>
    </dgm:pt>
    <dgm:pt modelId="{FCE68459-8AC8-4D4B-8B2A-B85347F651AB}" type="pres">
      <dgm:prSet presAssocID="{6ABE9384-859D-4C4C-B983-2B1E39A8B348}"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gnifying glass"/>
        </a:ext>
      </dgm:extLst>
    </dgm:pt>
    <dgm:pt modelId="{7840CE1B-2464-4289-B418-12904C5D46CE}" type="pres">
      <dgm:prSet presAssocID="{6ABE9384-859D-4C4C-B983-2B1E39A8B348}" presName="spaceRect" presStyleCnt="0"/>
      <dgm:spPr/>
    </dgm:pt>
    <dgm:pt modelId="{0F75F18A-3C22-462D-9DAB-5E8D88D9A51B}" type="pres">
      <dgm:prSet presAssocID="{6ABE9384-859D-4C4C-B983-2B1E39A8B348}" presName="parTx" presStyleLbl="revTx" presStyleIdx="1" presStyleCnt="3">
        <dgm:presLayoutVars>
          <dgm:chMax val="0"/>
          <dgm:chPref val="0"/>
        </dgm:presLayoutVars>
      </dgm:prSet>
      <dgm:spPr/>
    </dgm:pt>
    <dgm:pt modelId="{AC2B0169-D740-4583-96BE-D8F87AC7FE01}" type="pres">
      <dgm:prSet presAssocID="{012549DD-A1CA-4571-A981-CFD78093EB20}" presName="sibTrans" presStyleCnt="0"/>
      <dgm:spPr/>
    </dgm:pt>
    <dgm:pt modelId="{9602AFE8-70EE-42FC-9CD5-A2E6AA3E2091}" type="pres">
      <dgm:prSet presAssocID="{F7214975-5AC4-4CF8-9015-322498751A8A}" presName="compNode" presStyleCnt="0"/>
      <dgm:spPr/>
    </dgm:pt>
    <dgm:pt modelId="{B231036C-5FBE-4605-8393-F1B6359EE169}" type="pres">
      <dgm:prSet presAssocID="{F7214975-5AC4-4CF8-9015-322498751A8A}" presName="bgRect" presStyleLbl="bgShp" presStyleIdx="2" presStyleCnt="3"/>
      <dgm:spPr/>
    </dgm:pt>
    <dgm:pt modelId="{A64BFE9C-AA80-43CE-8FF6-8D33BAD07C57}" type="pres">
      <dgm:prSet presAssocID="{F7214975-5AC4-4CF8-9015-322498751A8A}"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Daily Calendar"/>
        </a:ext>
      </dgm:extLst>
    </dgm:pt>
    <dgm:pt modelId="{2D725CFB-B072-491A-B436-3AD21D0542FE}" type="pres">
      <dgm:prSet presAssocID="{F7214975-5AC4-4CF8-9015-322498751A8A}" presName="spaceRect" presStyleCnt="0"/>
      <dgm:spPr/>
    </dgm:pt>
    <dgm:pt modelId="{556AE736-B6E0-4DC7-8429-5ADFCF947C4F}" type="pres">
      <dgm:prSet presAssocID="{F7214975-5AC4-4CF8-9015-322498751A8A}" presName="parTx" presStyleLbl="revTx" presStyleIdx="2" presStyleCnt="3">
        <dgm:presLayoutVars>
          <dgm:chMax val="0"/>
          <dgm:chPref val="0"/>
        </dgm:presLayoutVars>
      </dgm:prSet>
      <dgm:spPr/>
    </dgm:pt>
  </dgm:ptLst>
  <dgm:cxnLst>
    <dgm:cxn modelId="{B7CE7116-0D68-4E90-AA49-C97B6B372915}" srcId="{53001724-5C5A-402A-B907-ECA89FAFA97F}" destId="{F7214975-5AC4-4CF8-9015-322498751A8A}" srcOrd="2" destOrd="0" parTransId="{51AC1870-5B81-422A-9A2E-E1F58EF50843}" sibTransId="{CE7BE2A3-5633-4666-BB75-6164E26282D5}"/>
    <dgm:cxn modelId="{929B611D-ADB7-45E4-812D-4E288BD2D31C}" srcId="{53001724-5C5A-402A-B907-ECA89FAFA97F}" destId="{6ABE9384-859D-4C4C-B983-2B1E39A8B348}" srcOrd="1" destOrd="0" parTransId="{4C63E530-1425-407B-8508-FAC57680DEF0}" sibTransId="{012549DD-A1CA-4571-A981-CFD78093EB20}"/>
    <dgm:cxn modelId="{E42F3627-E378-4611-9E44-8C53F460E990}" type="presOf" srcId="{6FA86730-1CE5-4EBE-A9BA-FC19829C945A}" destId="{317AA252-427D-40A4-8C7D-92392117FEF6}" srcOrd="0" destOrd="0" presId="urn:microsoft.com/office/officeart/2018/2/layout/IconVerticalSolidList"/>
    <dgm:cxn modelId="{1C605B4C-E51E-44B8-8933-D52963ED863D}" type="presOf" srcId="{6ABE9384-859D-4C4C-B983-2B1E39A8B348}" destId="{0F75F18A-3C22-462D-9DAB-5E8D88D9A51B}" srcOrd="0" destOrd="0" presId="urn:microsoft.com/office/officeart/2018/2/layout/IconVerticalSolidList"/>
    <dgm:cxn modelId="{D0D95555-C348-4CF7-8A46-F7A2BF92D08A}" type="presOf" srcId="{53001724-5C5A-402A-B907-ECA89FAFA97F}" destId="{44164630-2F05-47D6-AD96-D9713C7C94EA}" srcOrd="0" destOrd="0" presId="urn:microsoft.com/office/officeart/2018/2/layout/IconVerticalSolidList"/>
    <dgm:cxn modelId="{25117D8B-5CE2-438F-9411-12A7FD4D7BCF}" type="presOf" srcId="{F7214975-5AC4-4CF8-9015-322498751A8A}" destId="{556AE736-B6E0-4DC7-8429-5ADFCF947C4F}" srcOrd="0" destOrd="0" presId="urn:microsoft.com/office/officeart/2018/2/layout/IconVerticalSolidList"/>
    <dgm:cxn modelId="{ACB259CB-0782-437C-AE91-04CE095D2AE5}" srcId="{53001724-5C5A-402A-B907-ECA89FAFA97F}" destId="{6FA86730-1CE5-4EBE-A9BA-FC19829C945A}" srcOrd="0" destOrd="0" parTransId="{A1BB3DDB-A2CF-407F-9044-E3AC1B808421}" sibTransId="{F397379E-0BDA-46CE-8393-B1D10C55E1BA}"/>
    <dgm:cxn modelId="{9FB3D75A-7318-40AD-9643-F5D113BEF3EA}" type="presParOf" srcId="{44164630-2F05-47D6-AD96-D9713C7C94EA}" destId="{BBB5EE06-EDF8-41BB-B38A-75BA74195339}" srcOrd="0" destOrd="0" presId="urn:microsoft.com/office/officeart/2018/2/layout/IconVerticalSolidList"/>
    <dgm:cxn modelId="{9FE1ADA8-0652-4F08-909B-6F1F8C7865F7}" type="presParOf" srcId="{BBB5EE06-EDF8-41BB-B38A-75BA74195339}" destId="{BD3976FF-3460-411F-BC23-D0B68261F465}" srcOrd="0" destOrd="0" presId="urn:microsoft.com/office/officeart/2018/2/layout/IconVerticalSolidList"/>
    <dgm:cxn modelId="{02F1752E-8943-4CED-AB23-FD169E28320D}" type="presParOf" srcId="{BBB5EE06-EDF8-41BB-B38A-75BA74195339}" destId="{55596134-9829-4D70-890A-C69BBF81D77E}" srcOrd="1" destOrd="0" presId="urn:microsoft.com/office/officeart/2018/2/layout/IconVerticalSolidList"/>
    <dgm:cxn modelId="{B0AA3935-03A2-4CCF-A853-AB8E050001AB}" type="presParOf" srcId="{BBB5EE06-EDF8-41BB-B38A-75BA74195339}" destId="{EF52B154-BE74-4151-893E-30A55BCE1232}" srcOrd="2" destOrd="0" presId="urn:microsoft.com/office/officeart/2018/2/layout/IconVerticalSolidList"/>
    <dgm:cxn modelId="{27C9A290-584D-453B-93FD-FA35380C106B}" type="presParOf" srcId="{BBB5EE06-EDF8-41BB-B38A-75BA74195339}" destId="{317AA252-427D-40A4-8C7D-92392117FEF6}" srcOrd="3" destOrd="0" presId="urn:microsoft.com/office/officeart/2018/2/layout/IconVerticalSolidList"/>
    <dgm:cxn modelId="{78E03A4A-6EE4-4028-8A51-8793E0D3E1A8}" type="presParOf" srcId="{44164630-2F05-47D6-AD96-D9713C7C94EA}" destId="{DB828AB6-BF3C-4FBC-936A-ABF577D4A72E}" srcOrd="1" destOrd="0" presId="urn:microsoft.com/office/officeart/2018/2/layout/IconVerticalSolidList"/>
    <dgm:cxn modelId="{37B51E1B-2833-450E-AED0-0479588A1773}" type="presParOf" srcId="{44164630-2F05-47D6-AD96-D9713C7C94EA}" destId="{2862063A-01C9-45B8-BC29-0877E16269D6}" srcOrd="2" destOrd="0" presId="urn:microsoft.com/office/officeart/2018/2/layout/IconVerticalSolidList"/>
    <dgm:cxn modelId="{0568F507-FCED-4896-B7EE-3C55B05820B4}" type="presParOf" srcId="{2862063A-01C9-45B8-BC29-0877E16269D6}" destId="{5DD1A591-E379-4123-AFEF-0E0E1C78A6C8}" srcOrd="0" destOrd="0" presId="urn:microsoft.com/office/officeart/2018/2/layout/IconVerticalSolidList"/>
    <dgm:cxn modelId="{3350E533-B59F-4225-911C-3AF81C5BB096}" type="presParOf" srcId="{2862063A-01C9-45B8-BC29-0877E16269D6}" destId="{FCE68459-8AC8-4D4B-8B2A-B85347F651AB}" srcOrd="1" destOrd="0" presId="urn:microsoft.com/office/officeart/2018/2/layout/IconVerticalSolidList"/>
    <dgm:cxn modelId="{D1507AE6-EFD3-4D91-8F89-13072D5D3B99}" type="presParOf" srcId="{2862063A-01C9-45B8-BC29-0877E16269D6}" destId="{7840CE1B-2464-4289-B418-12904C5D46CE}" srcOrd="2" destOrd="0" presId="urn:microsoft.com/office/officeart/2018/2/layout/IconVerticalSolidList"/>
    <dgm:cxn modelId="{3F44C565-7FFB-4A68-99E4-AC437FE954ED}" type="presParOf" srcId="{2862063A-01C9-45B8-BC29-0877E16269D6}" destId="{0F75F18A-3C22-462D-9DAB-5E8D88D9A51B}" srcOrd="3" destOrd="0" presId="urn:microsoft.com/office/officeart/2018/2/layout/IconVerticalSolidList"/>
    <dgm:cxn modelId="{4A49B124-E089-4890-B36F-962056FA9588}" type="presParOf" srcId="{44164630-2F05-47D6-AD96-D9713C7C94EA}" destId="{AC2B0169-D740-4583-96BE-D8F87AC7FE01}" srcOrd="3" destOrd="0" presId="urn:microsoft.com/office/officeart/2018/2/layout/IconVerticalSolidList"/>
    <dgm:cxn modelId="{8CF64B13-46A8-42CA-8DD2-87241C9E1D4B}" type="presParOf" srcId="{44164630-2F05-47D6-AD96-D9713C7C94EA}" destId="{9602AFE8-70EE-42FC-9CD5-A2E6AA3E2091}" srcOrd="4" destOrd="0" presId="urn:microsoft.com/office/officeart/2018/2/layout/IconVerticalSolidList"/>
    <dgm:cxn modelId="{8CB9CD9D-905C-4263-9E48-D0A18051D03C}" type="presParOf" srcId="{9602AFE8-70EE-42FC-9CD5-A2E6AA3E2091}" destId="{B231036C-5FBE-4605-8393-F1B6359EE169}" srcOrd="0" destOrd="0" presId="urn:microsoft.com/office/officeart/2018/2/layout/IconVerticalSolidList"/>
    <dgm:cxn modelId="{82828E1A-3E6B-4878-B080-25C2C978B9AE}" type="presParOf" srcId="{9602AFE8-70EE-42FC-9CD5-A2E6AA3E2091}" destId="{A64BFE9C-AA80-43CE-8FF6-8D33BAD07C57}" srcOrd="1" destOrd="0" presId="urn:microsoft.com/office/officeart/2018/2/layout/IconVerticalSolidList"/>
    <dgm:cxn modelId="{07115384-BCC9-4BBA-9940-4283AA60CBB1}" type="presParOf" srcId="{9602AFE8-70EE-42FC-9CD5-A2E6AA3E2091}" destId="{2D725CFB-B072-491A-B436-3AD21D0542FE}" srcOrd="2" destOrd="0" presId="urn:microsoft.com/office/officeart/2018/2/layout/IconVerticalSolidList"/>
    <dgm:cxn modelId="{8EE77B3E-8046-4DAA-9D80-2E3511DF47D2}" type="presParOf" srcId="{9602AFE8-70EE-42FC-9CD5-A2E6AA3E2091}" destId="{556AE736-B6E0-4DC7-8429-5ADFCF947C4F}" srcOrd="3" destOrd="0" presId="urn:microsoft.com/office/officeart/2018/2/layout/IconVerticalSoli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00DE91-D0C9-4E6B-B296-BBE6C4E9A02E}" type="doc">
      <dgm:prSet loTypeId="urn:microsoft.com/office/officeart/2005/8/layout/chart3" loCatId="cycle" qsTypeId="urn:microsoft.com/office/officeart/2005/8/quickstyle/simple1" qsCatId="simple" csTypeId="urn:microsoft.com/office/officeart/2005/8/colors/accent1_3" csCatId="accent1" phldr="1"/>
      <dgm:spPr/>
    </dgm:pt>
    <dgm:pt modelId="{E916F942-14C7-403F-90CE-0267FA5701F2}">
      <dgm:prSet phldrT="[Text]"/>
      <dgm:spPr>
        <a:ln>
          <a:noFill/>
        </a:ln>
      </dgm:spPr>
      <dgm:t>
        <a:bodyPr/>
        <a:lstStyle/>
        <a:p>
          <a:r>
            <a:rPr lang="en-US" dirty="0">
              <a:solidFill>
                <a:schemeClr val="bg1"/>
              </a:solidFill>
            </a:rPr>
            <a:t>Efficacy</a:t>
          </a:r>
          <a:endParaRPr lang="ru-RU" dirty="0">
            <a:solidFill>
              <a:schemeClr val="bg1"/>
            </a:solidFill>
          </a:endParaRPr>
        </a:p>
      </dgm:t>
    </dgm:pt>
    <dgm:pt modelId="{FADFEFF1-33C5-498B-866B-31BDCCDD0A87}" type="parTrans" cxnId="{80C8792E-CC76-4671-8464-4DBA5529ABBF}">
      <dgm:prSet/>
      <dgm:spPr/>
      <dgm:t>
        <a:bodyPr/>
        <a:lstStyle/>
        <a:p>
          <a:endParaRPr lang="ru-RU"/>
        </a:p>
      </dgm:t>
    </dgm:pt>
    <dgm:pt modelId="{2EE57F43-F699-406E-B070-B5388A5C3EF0}" type="sibTrans" cxnId="{80C8792E-CC76-4671-8464-4DBA5529ABBF}">
      <dgm:prSet/>
      <dgm:spPr/>
      <dgm:t>
        <a:bodyPr/>
        <a:lstStyle/>
        <a:p>
          <a:endParaRPr lang="ru-RU"/>
        </a:p>
      </dgm:t>
    </dgm:pt>
    <dgm:pt modelId="{54738B61-B011-4B50-9367-82C01E6851CB}">
      <dgm:prSet phldrT="[Text]"/>
      <dgm:spPr>
        <a:ln>
          <a:noFill/>
        </a:ln>
      </dgm:spPr>
      <dgm:t>
        <a:bodyPr/>
        <a:lstStyle/>
        <a:p>
          <a:r>
            <a:rPr lang="en-US" dirty="0">
              <a:solidFill>
                <a:schemeClr val="bg1"/>
              </a:solidFill>
            </a:rPr>
            <a:t>Value</a:t>
          </a:r>
          <a:endParaRPr lang="ru-RU" dirty="0">
            <a:solidFill>
              <a:schemeClr val="bg1"/>
            </a:solidFill>
          </a:endParaRPr>
        </a:p>
      </dgm:t>
    </dgm:pt>
    <dgm:pt modelId="{F70B26DD-0065-48E8-B14E-21AD4FF5B073}" type="parTrans" cxnId="{21FE89D5-966D-4055-B5DE-E410287E6B89}">
      <dgm:prSet/>
      <dgm:spPr/>
      <dgm:t>
        <a:bodyPr/>
        <a:lstStyle/>
        <a:p>
          <a:endParaRPr lang="ru-RU"/>
        </a:p>
      </dgm:t>
    </dgm:pt>
    <dgm:pt modelId="{90B7832F-5C4B-438E-8A67-1DFAAD105949}" type="sibTrans" cxnId="{21FE89D5-966D-4055-B5DE-E410287E6B89}">
      <dgm:prSet/>
      <dgm:spPr/>
      <dgm:t>
        <a:bodyPr/>
        <a:lstStyle/>
        <a:p>
          <a:endParaRPr lang="ru-RU"/>
        </a:p>
      </dgm:t>
    </dgm:pt>
    <dgm:pt modelId="{063EC9EB-12EB-4B9E-9C9A-4C4F86773C6C}">
      <dgm:prSet phldrT="[Text]"/>
      <dgm:spPr>
        <a:ln>
          <a:noFill/>
        </a:ln>
      </dgm:spPr>
      <dgm:t>
        <a:bodyPr/>
        <a:lstStyle/>
        <a:p>
          <a:r>
            <a:rPr lang="en-US" dirty="0">
              <a:solidFill>
                <a:schemeClr val="bg1"/>
              </a:solidFill>
            </a:rPr>
            <a:t>Spend</a:t>
          </a:r>
          <a:endParaRPr lang="ru-RU" dirty="0">
            <a:solidFill>
              <a:schemeClr val="bg1"/>
            </a:solidFill>
          </a:endParaRPr>
        </a:p>
      </dgm:t>
    </dgm:pt>
    <dgm:pt modelId="{82F09713-42EF-44CC-95E9-63BD2E82AE71}" type="parTrans" cxnId="{1F672EFB-E26C-41D0-B09D-5FB4A541F572}">
      <dgm:prSet/>
      <dgm:spPr/>
      <dgm:t>
        <a:bodyPr/>
        <a:lstStyle/>
        <a:p>
          <a:endParaRPr lang="ru-RU"/>
        </a:p>
      </dgm:t>
    </dgm:pt>
    <dgm:pt modelId="{424B4B77-F77C-44D9-BC9A-2AE65490463A}" type="sibTrans" cxnId="{1F672EFB-E26C-41D0-B09D-5FB4A541F572}">
      <dgm:prSet/>
      <dgm:spPr/>
      <dgm:t>
        <a:bodyPr/>
        <a:lstStyle/>
        <a:p>
          <a:endParaRPr lang="ru-RU"/>
        </a:p>
      </dgm:t>
    </dgm:pt>
    <dgm:pt modelId="{927E36B5-9965-45FA-AF89-94861165F87C}" type="pres">
      <dgm:prSet presAssocID="{1500DE91-D0C9-4E6B-B296-BBE6C4E9A02E}" presName="compositeShape" presStyleCnt="0">
        <dgm:presLayoutVars>
          <dgm:chMax val="7"/>
          <dgm:dir/>
          <dgm:resizeHandles val="exact"/>
        </dgm:presLayoutVars>
      </dgm:prSet>
      <dgm:spPr/>
    </dgm:pt>
    <dgm:pt modelId="{DEA3CDBA-FBEB-49CC-BD13-C095BF3ED010}" type="pres">
      <dgm:prSet presAssocID="{1500DE91-D0C9-4E6B-B296-BBE6C4E9A02E}" presName="wedge1" presStyleLbl="node1" presStyleIdx="0" presStyleCnt="3"/>
      <dgm:spPr/>
    </dgm:pt>
    <dgm:pt modelId="{6310CCC4-249B-457B-9A24-C023BA3A4DE5}" type="pres">
      <dgm:prSet presAssocID="{1500DE91-D0C9-4E6B-B296-BBE6C4E9A02E}" presName="wedge1Tx" presStyleLbl="node1" presStyleIdx="0" presStyleCnt="3">
        <dgm:presLayoutVars>
          <dgm:chMax val="0"/>
          <dgm:chPref val="0"/>
          <dgm:bulletEnabled val="1"/>
        </dgm:presLayoutVars>
      </dgm:prSet>
      <dgm:spPr/>
    </dgm:pt>
    <dgm:pt modelId="{FD3595D3-73F9-4CBA-A4EA-F47CE428B7EA}" type="pres">
      <dgm:prSet presAssocID="{1500DE91-D0C9-4E6B-B296-BBE6C4E9A02E}" presName="wedge2" presStyleLbl="node1" presStyleIdx="1" presStyleCnt="3"/>
      <dgm:spPr/>
    </dgm:pt>
    <dgm:pt modelId="{0BE500B1-58F6-4925-9A3A-EC12767F04D1}" type="pres">
      <dgm:prSet presAssocID="{1500DE91-D0C9-4E6B-B296-BBE6C4E9A02E}" presName="wedge2Tx" presStyleLbl="node1" presStyleIdx="1" presStyleCnt="3">
        <dgm:presLayoutVars>
          <dgm:chMax val="0"/>
          <dgm:chPref val="0"/>
          <dgm:bulletEnabled val="1"/>
        </dgm:presLayoutVars>
      </dgm:prSet>
      <dgm:spPr/>
    </dgm:pt>
    <dgm:pt modelId="{73020744-6ADE-4BA0-A49B-CE64F3EC1245}" type="pres">
      <dgm:prSet presAssocID="{1500DE91-D0C9-4E6B-B296-BBE6C4E9A02E}" presName="wedge3" presStyleLbl="node1" presStyleIdx="2" presStyleCnt="3"/>
      <dgm:spPr/>
    </dgm:pt>
    <dgm:pt modelId="{F6C09398-E99A-4ECF-8BCE-D43F52D5E0CF}" type="pres">
      <dgm:prSet presAssocID="{1500DE91-D0C9-4E6B-B296-BBE6C4E9A02E}" presName="wedge3Tx" presStyleLbl="node1" presStyleIdx="2" presStyleCnt="3">
        <dgm:presLayoutVars>
          <dgm:chMax val="0"/>
          <dgm:chPref val="0"/>
          <dgm:bulletEnabled val="1"/>
        </dgm:presLayoutVars>
      </dgm:prSet>
      <dgm:spPr/>
    </dgm:pt>
  </dgm:ptLst>
  <dgm:cxnLst>
    <dgm:cxn modelId="{B529F913-257A-47FA-AA1E-1C706F589805}" type="presOf" srcId="{E916F942-14C7-403F-90CE-0267FA5701F2}" destId="{6310CCC4-249B-457B-9A24-C023BA3A4DE5}" srcOrd="1" destOrd="0" presId="urn:microsoft.com/office/officeart/2005/8/layout/chart3"/>
    <dgm:cxn modelId="{E514A51F-E8EA-4EB2-B752-F4C0511FD0F2}" type="presOf" srcId="{54738B61-B011-4B50-9367-82C01E6851CB}" destId="{FD3595D3-73F9-4CBA-A4EA-F47CE428B7EA}" srcOrd="0" destOrd="0" presId="urn:microsoft.com/office/officeart/2005/8/layout/chart3"/>
    <dgm:cxn modelId="{80C8792E-CC76-4671-8464-4DBA5529ABBF}" srcId="{1500DE91-D0C9-4E6B-B296-BBE6C4E9A02E}" destId="{E916F942-14C7-403F-90CE-0267FA5701F2}" srcOrd="0" destOrd="0" parTransId="{FADFEFF1-33C5-498B-866B-31BDCCDD0A87}" sibTransId="{2EE57F43-F699-406E-B070-B5388A5C3EF0}"/>
    <dgm:cxn modelId="{532DE337-23C7-456C-AC5B-9CB743F1FCBE}" type="presOf" srcId="{E916F942-14C7-403F-90CE-0267FA5701F2}" destId="{DEA3CDBA-FBEB-49CC-BD13-C095BF3ED010}" srcOrd="0" destOrd="0" presId="urn:microsoft.com/office/officeart/2005/8/layout/chart3"/>
    <dgm:cxn modelId="{300EFC5F-8A53-4556-9C90-D8F6270CFB96}" type="presOf" srcId="{063EC9EB-12EB-4B9E-9C9A-4C4F86773C6C}" destId="{F6C09398-E99A-4ECF-8BCE-D43F52D5E0CF}" srcOrd="1" destOrd="0" presId="urn:microsoft.com/office/officeart/2005/8/layout/chart3"/>
    <dgm:cxn modelId="{9BBAB183-AE0D-4994-910A-449FA655D1ED}" type="presOf" srcId="{54738B61-B011-4B50-9367-82C01E6851CB}" destId="{0BE500B1-58F6-4925-9A3A-EC12767F04D1}" srcOrd="1" destOrd="0" presId="urn:microsoft.com/office/officeart/2005/8/layout/chart3"/>
    <dgm:cxn modelId="{FC62F7CF-4614-4822-9D96-1CCCBCF61A6F}" type="presOf" srcId="{1500DE91-D0C9-4E6B-B296-BBE6C4E9A02E}" destId="{927E36B5-9965-45FA-AF89-94861165F87C}" srcOrd="0" destOrd="0" presId="urn:microsoft.com/office/officeart/2005/8/layout/chart3"/>
    <dgm:cxn modelId="{21FE89D5-966D-4055-B5DE-E410287E6B89}" srcId="{1500DE91-D0C9-4E6B-B296-BBE6C4E9A02E}" destId="{54738B61-B011-4B50-9367-82C01E6851CB}" srcOrd="1" destOrd="0" parTransId="{F70B26DD-0065-48E8-B14E-21AD4FF5B073}" sibTransId="{90B7832F-5C4B-438E-8A67-1DFAAD105949}"/>
    <dgm:cxn modelId="{F3877BF0-6EE2-49CE-97EF-9F63074C25FA}" type="presOf" srcId="{063EC9EB-12EB-4B9E-9C9A-4C4F86773C6C}" destId="{73020744-6ADE-4BA0-A49B-CE64F3EC1245}" srcOrd="0" destOrd="0" presId="urn:microsoft.com/office/officeart/2005/8/layout/chart3"/>
    <dgm:cxn modelId="{1F672EFB-E26C-41D0-B09D-5FB4A541F572}" srcId="{1500DE91-D0C9-4E6B-B296-BBE6C4E9A02E}" destId="{063EC9EB-12EB-4B9E-9C9A-4C4F86773C6C}" srcOrd="2" destOrd="0" parTransId="{82F09713-42EF-44CC-95E9-63BD2E82AE71}" sibTransId="{424B4B77-F77C-44D9-BC9A-2AE65490463A}"/>
    <dgm:cxn modelId="{9E8478A1-782F-450D-BEA2-D8767849E849}" type="presParOf" srcId="{927E36B5-9965-45FA-AF89-94861165F87C}" destId="{DEA3CDBA-FBEB-49CC-BD13-C095BF3ED010}" srcOrd="0" destOrd="0" presId="urn:microsoft.com/office/officeart/2005/8/layout/chart3"/>
    <dgm:cxn modelId="{233FA659-49DE-4F62-8B4E-D3A689CF5FCC}" type="presParOf" srcId="{927E36B5-9965-45FA-AF89-94861165F87C}" destId="{6310CCC4-249B-457B-9A24-C023BA3A4DE5}" srcOrd="1" destOrd="0" presId="urn:microsoft.com/office/officeart/2005/8/layout/chart3"/>
    <dgm:cxn modelId="{045EC300-DE69-43EC-AB0F-3988132DCC56}" type="presParOf" srcId="{927E36B5-9965-45FA-AF89-94861165F87C}" destId="{FD3595D3-73F9-4CBA-A4EA-F47CE428B7EA}" srcOrd="2" destOrd="0" presId="urn:microsoft.com/office/officeart/2005/8/layout/chart3"/>
    <dgm:cxn modelId="{6D7FB208-5F22-4B8E-AC3F-14F3FB315DDC}" type="presParOf" srcId="{927E36B5-9965-45FA-AF89-94861165F87C}" destId="{0BE500B1-58F6-4925-9A3A-EC12767F04D1}" srcOrd="3" destOrd="0" presId="urn:microsoft.com/office/officeart/2005/8/layout/chart3"/>
    <dgm:cxn modelId="{965CAFEF-A84B-44D4-B498-0C57A750A153}" type="presParOf" srcId="{927E36B5-9965-45FA-AF89-94861165F87C}" destId="{73020744-6ADE-4BA0-A49B-CE64F3EC1245}" srcOrd="4" destOrd="0" presId="urn:microsoft.com/office/officeart/2005/8/layout/chart3"/>
    <dgm:cxn modelId="{74AA8BF0-235A-4255-9F4D-4B32052AB260}" type="presParOf" srcId="{927E36B5-9965-45FA-AF89-94861165F87C}" destId="{F6C09398-E99A-4ECF-8BCE-D43F52D5E0CF}" srcOrd="5" destOrd="0" presId="urn:microsoft.com/office/officeart/2005/8/layout/chart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3976FF-3460-411F-BC23-D0B68261F465}">
      <dsp:nvSpPr>
        <dsp:cNvPr id="0" name=""/>
        <dsp:cNvSpPr/>
      </dsp:nvSpPr>
      <dsp:spPr>
        <a:xfrm>
          <a:off x="0" y="465"/>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5596134-9829-4D70-890A-C69BBF81D77E}">
      <dsp:nvSpPr>
        <dsp:cNvPr id="0" name=""/>
        <dsp:cNvSpPr/>
      </dsp:nvSpPr>
      <dsp:spPr>
        <a:xfrm>
          <a:off x="329212" y="245333"/>
          <a:ext cx="598567" cy="5985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17AA252-427D-40A4-8C7D-92392117FEF6}">
      <dsp:nvSpPr>
        <dsp:cNvPr id="0" name=""/>
        <dsp:cNvSpPr/>
      </dsp:nvSpPr>
      <dsp:spPr>
        <a:xfrm>
          <a:off x="1256992" y="465"/>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anchor="ctr" anchorCtr="0">
          <a:noAutofit/>
        </a:bodyPr>
        <a:lstStyle/>
        <a:p>
          <a:pPr marL="0" lvl="0" indent="0" algn="l" defTabSz="1111250">
            <a:lnSpc>
              <a:spcPct val="100000"/>
            </a:lnSpc>
            <a:spcBef>
              <a:spcPct val="0"/>
            </a:spcBef>
            <a:spcAft>
              <a:spcPct val="35000"/>
            </a:spcAft>
            <a:buNone/>
          </a:pPr>
          <a:r>
            <a:rPr lang="en-US" sz="2500" kern="1200" dirty="0"/>
            <a:t>Concept</a:t>
          </a:r>
        </a:p>
      </dsp:txBody>
      <dsp:txXfrm>
        <a:off x="1256992" y="465"/>
        <a:ext cx="3545038" cy="1088305"/>
      </dsp:txXfrm>
    </dsp:sp>
    <dsp:sp modelId="{5DD1A591-E379-4123-AFEF-0E0E1C78A6C8}">
      <dsp:nvSpPr>
        <dsp:cNvPr id="0" name=""/>
        <dsp:cNvSpPr/>
      </dsp:nvSpPr>
      <dsp:spPr>
        <a:xfrm>
          <a:off x="0" y="1380730"/>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E68459-8AC8-4D4B-8B2A-B85347F651AB}">
      <dsp:nvSpPr>
        <dsp:cNvPr id="0" name=""/>
        <dsp:cNvSpPr/>
      </dsp:nvSpPr>
      <dsp:spPr>
        <a:xfrm>
          <a:off x="329212" y="1605715"/>
          <a:ext cx="598567" cy="5985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0F75F18A-3C22-462D-9DAB-5E8D88D9A51B}">
      <dsp:nvSpPr>
        <dsp:cNvPr id="0" name=""/>
        <dsp:cNvSpPr/>
      </dsp:nvSpPr>
      <dsp:spPr>
        <a:xfrm>
          <a:off x="1256992" y="1360846"/>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anchor="ctr" anchorCtr="0">
          <a:noAutofit/>
        </a:bodyPr>
        <a:lstStyle/>
        <a:p>
          <a:pPr marL="0" lvl="0" indent="0" algn="l" defTabSz="1111250">
            <a:lnSpc>
              <a:spcPct val="100000"/>
            </a:lnSpc>
            <a:spcBef>
              <a:spcPct val="0"/>
            </a:spcBef>
            <a:spcAft>
              <a:spcPct val="35000"/>
            </a:spcAft>
            <a:buNone/>
          </a:pPr>
          <a:r>
            <a:rPr lang="en-US" sz="2500" kern="1200" dirty="0"/>
            <a:t>System Construction</a:t>
          </a:r>
        </a:p>
      </dsp:txBody>
      <dsp:txXfrm>
        <a:off x="1256992" y="1360846"/>
        <a:ext cx="3545038" cy="1088305"/>
      </dsp:txXfrm>
    </dsp:sp>
    <dsp:sp modelId="{B231036C-5FBE-4605-8393-F1B6359EE169}">
      <dsp:nvSpPr>
        <dsp:cNvPr id="0" name=""/>
        <dsp:cNvSpPr/>
      </dsp:nvSpPr>
      <dsp:spPr>
        <a:xfrm>
          <a:off x="0" y="2721228"/>
          <a:ext cx="4802031" cy="108830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64BFE9C-AA80-43CE-8FF6-8D33BAD07C57}">
      <dsp:nvSpPr>
        <dsp:cNvPr id="0" name=""/>
        <dsp:cNvSpPr/>
      </dsp:nvSpPr>
      <dsp:spPr>
        <a:xfrm>
          <a:off x="329212" y="2966097"/>
          <a:ext cx="598567" cy="59856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56AE736-B6E0-4DC7-8429-5ADFCF947C4F}">
      <dsp:nvSpPr>
        <dsp:cNvPr id="0" name=""/>
        <dsp:cNvSpPr/>
      </dsp:nvSpPr>
      <dsp:spPr>
        <a:xfrm>
          <a:off x="1256992" y="2721228"/>
          <a:ext cx="3545038" cy="10883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5179" tIns="115179" rIns="115179" bIns="115179" numCol="1" spcCol="1270" anchor="ctr" anchorCtr="0">
          <a:noAutofit/>
        </a:bodyPr>
        <a:lstStyle/>
        <a:p>
          <a:pPr marL="0" lvl="0" indent="0" algn="l" defTabSz="1111250">
            <a:lnSpc>
              <a:spcPct val="100000"/>
            </a:lnSpc>
            <a:spcBef>
              <a:spcPct val="0"/>
            </a:spcBef>
            <a:spcAft>
              <a:spcPct val="35000"/>
            </a:spcAft>
            <a:buNone/>
          </a:pPr>
          <a:r>
            <a:rPr lang="en-US" sz="2500" kern="1200" dirty="0"/>
            <a:t>Scope</a:t>
          </a:r>
        </a:p>
      </dsp:txBody>
      <dsp:txXfrm>
        <a:off x="1256992" y="2721228"/>
        <a:ext cx="3545038" cy="108830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EA3CDBA-FBEB-49CC-BD13-C095BF3ED010}">
      <dsp:nvSpPr>
        <dsp:cNvPr id="0" name=""/>
        <dsp:cNvSpPr/>
      </dsp:nvSpPr>
      <dsp:spPr>
        <a:xfrm>
          <a:off x="529477" y="228419"/>
          <a:ext cx="2842560" cy="2842560"/>
        </a:xfrm>
        <a:prstGeom prst="pie">
          <a:avLst>
            <a:gd name="adj1" fmla="val 16200000"/>
            <a:gd name="adj2" fmla="val 1800000"/>
          </a:avLst>
        </a:prstGeom>
        <a:solidFill>
          <a:schemeClr val="accent1">
            <a:shade val="80000"/>
            <a:hueOff val="0"/>
            <a:satOff val="0"/>
            <a:lumOff val="0"/>
            <a:alphaOff val="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rPr>
            <a:t>Efficacy</a:t>
          </a:r>
          <a:endParaRPr lang="ru-RU" sz="1800" kern="1200" dirty="0">
            <a:solidFill>
              <a:schemeClr val="bg1"/>
            </a:solidFill>
          </a:endParaRPr>
        </a:p>
      </dsp:txBody>
      <dsp:txXfrm>
        <a:off x="2074949" y="752940"/>
        <a:ext cx="964440" cy="947520"/>
      </dsp:txXfrm>
    </dsp:sp>
    <dsp:sp modelId="{FD3595D3-73F9-4CBA-A4EA-F47CE428B7EA}">
      <dsp:nvSpPr>
        <dsp:cNvPr id="0" name=""/>
        <dsp:cNvSpPr/>
      </dsp:nvSpPr>
      <dsp:spPr>
        <a:xfrm>
          <a:off x="382949" y="313020"/>
          <a:ext cx="2842560" cy="2842560"/>
        </a:xfrm>
        <a:prstGeom prst="pie">
          <a:avLst>
            <a:gd name="adj1" fmla="val 1800000"/>
            <a:gd name="adj2" fmla="val 9000000"/>
          </a:avLst>
        </a:prstGeom>
        <a:solidFill>
          <a:schemeClr val="accent1">
            <a:shade val="80000"/>
            <a:hueOff val="160587"/>
            <a:satOff val="-3213"/>
            <a:lumOff val="14009"/>
            <a:alphaOff val="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rPr>
            <a:t>Value</a:t>
          </a:r>
          <a:endParaRPr lang="ru-RU" sz="1800" kern="1200" dirty="0">
            <a:solidFill>
              <a:schemeClr val="bg1"/>
            </a:solidFill>
          </a:endParaRPr>
        </a:p>
      </dsp:txBody>
      <dsp:txXfrm>
        <a:off x="1161269" y="2106540"/>
        <a:ext cx="1285920" cy="879840"/>
      </dsp:txXfrm>
    </dsp:sp>
    <dsp:sp modelId="{73020744-6ADE-4BA0-A49B-CE64F3EC1245}">
      <dsp:nvSpPr>
        <dsp:cNvPr id="0" name=""/>
        <dsp:cNvSpPr/>
      </dsp:nvSpPr>
      <dsp:spPr>
        <a:xfrm>
          <a:off x="382949" y="313020"/>
          <a:ext cx="2842560" cy="2842560"/>
        </a:xfrm>
        <a:prstGeom prst="pie">
          <a:avLst>
            <a:gd name="adj1" fmla="val 9000000"/>
            <a:gd name="adj2" fmla="val 16200000"/>
          </a:avLst>
        </a:prstGeom>
        <a:solidFill>
          <a:schemeClr val="accent1">
            <a:shade val="80000"/>
            <a:hueOff val="321174"/>
            <a:satOff val="-6427"/>
            <a:lumOff val="28019"/>
            <a:alphaOff val="0"/>
          </a:schemeClr>
        </a:solid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bg1"/>
              </a:solidFill>
            </a:rPr>
            <a:t>Spend</a:t>
          </a:r>
          <a:endParaRPr lang="ru-RU" sz="1800" kern="1200" dirty="0">
            <a:solidFill>
              <a:schemeClr val="bg1"/>
            </a:solidFill>
          </a:endParaRPr>
        </a:p>
      </dsp:txBody>
      <dsp:txXfrm>
        <a:off x="687509" y="871380"/>
        <a:ext cx="964440" cy="94752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703FB87-790C-4850-A90C-12C5FF4B94D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F8127921-F9C4-44F3-AC5F-130B6A406C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E59275-AFE1-4999-B78A-D0D76B9F2B0B}" type="datetimeFigureOut">
              <a:rPr lang="en-US" smtClean="0"/>
              <a:t>5/4/2024</a:t>
            </a:fld>
            <a:endParaRPr lang="en-US" dirty="0"/>
          </a:p>
        </p:txBody>
      </p:sp>
      <p:sp>
        <p:nvSpPr>
          <p:cNvPr id="4" name="Footer Placeholder 3">
            <a:extLst>
              <a:ext uri="{FF2B5EF4-FFF2-40B4-BE49-F238E27FC236}">
                <a16:creationId xmlns:a16="http://schemas.microsoft.com/office/drawing/2014/main" id="{4765E047-F1CB-4066-A459-9EDC95F2E6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68A77EF5-5277-4BAF-8BB4-2E02103988E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668C69-0C3E-40A2-B4A0-B2C8B71D8E3A}" type="slidenum">
              <a:rPr lang="en-US" smtClean="0"/>
              <a:t>‹#›</a:t>
            </a:fld>
            <a:endParaRPr lang="en-US" dirty="0"/>
          </a:p>
        </p:txBody>
      </p:sp>
    </p:spTree>
    <p:extLst>
      <p:ext uri="{BB962C8B-B14F-4D97-AF65-F5344CB8AC3E}">
        <p14:creationId xmlns:p14="http://schemas.microsoft.com/office/powerpoint/2010/main" val="205158627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svg>
</file>

<file path=ppt/media/image12.png>
</file>

<file path=ppt/media/image13.svg>
</file>

<file path=ppt/media/image15.png>
</file>

<file path=ppt/media/image16.png>
</file>

<file path=ppt/media/image17.jpeg>
</file>

<file path=ppt/media/image18.jpeg>
</file>

<file path=ppt/media/image2.png>
</file>

<file path=ppt/media/image3.png>
</file>

<file path=ppt/media/image4.png>
</file>

<file path=ppt/media/image5.png>
</file>

<file path=ppt/media/image6.jpe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EADD7A-FE61-48EE-BE0E-8546E5401374}" type="datetimeFigureOut">
              <a:rPr lang="en-US" smtClean="0"/>
              <a:t>5/4/2024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00EEB-8338-48D7-8EE8-EE0082EF7602}" type="slidenum">
              <a:rPr lang="en-US" smtClean="0"/>
              <a:t>‹#›</a:t>
            </a:fld>
            <a:endParaRPr lang="en-US" dirty="0"/>
          </a:p>
        </p:txBody>
      </p:sp>
    </p:spTree>
    <p:extLst>
      <p:ext uri="{BB962C8B-B14F-4D97-AF65-F5344CB8AC3E}">
        <p14:creationId xmlns:p14="http://schemas.microsoft.com/office/powerpoint/2010/main" val="376777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1</a:t>
            </a:fld>
            <a:endParaRPr lang="en-US" dirty="0"/>
          </a:p>
        </p:txBody>
      </p:sp>
    </p:spTree>
    <p:extLst>
      <p:ext uri="{BB962C8B-B14F-4D97-AF65-F5344CB8AC3E}">
        <p14:creationId xmlns:p14="http://schemas.microsoft.com/office/powerpoint/2010/main" val="4005338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2</a:t>
            </a:fld>
            <a:endParaRPr lang="en-US" dirty="0"/>
          </a:p>
        </p:txBody>
      </p:sp>
    </p:spTree>
    <p:extLst>
      <p:ext uri="{BB962C8B-B14F-4D97-AF65-F5344CB8AC3E}">
        <p14:creationId xmlns:p14="http://schemas.microsoft.com/office/powerpoint/2010/main" val="3614338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8</a:t>
            </a:fld>
            <a:endParaRPr lang="en-US" dirty="0"/>
          </a:p>
        </p:txBody>
      </p:sp>
    </p:spTree>
    <p:extLst>
      <p:ext uri="{BB962C8B-B14F-4D97-AF65-F5344CB8AC3E}">
        <p14:creationId xmlns:p14="http://schemas.microsoft.com/office/powerpoint/2010/main" val="224970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000EEB-8338-48D7-8EE8-EE0082EF7602}" type="slidenum">
              <a:rPr lang="en-US" smtClean="0"/>
              <a:t>9</a:t>
            </a:fld>
            <a:endParaRPr lang="en-US" dirty="0"/>
          </a:p>
        </p:txBody>
      </p:sp>
    </p:spTree>
    <p:extLst>
      <p:ext uri="{BB962C8B-B14F-4D97-AF65-F5344CB8AC3E}">
        <p14:creationId xmlns:p14="http://schemas.microsoft.com/office/powerpoint/2010/main" val="36729666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dirty="0"/>
              <a:t>5/4/2024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dirty="0"/>
              <a:t>5/4/2024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5/4/2024</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5/4/2024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509A250-FF31-4206-8172-F9D3106AACB1}" type="datetimeFigureOut">
              <a:rPr lang="en-US" dirty="0"/>
              <a:t>5/4/2024</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jpe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7.jpe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7.jpeg"/><Relationship Id="rId13" Type="http://schemas.microsoft.com/office/2007/relationships/diagramDrawing" Target="../diagrams/drawing2.xml"/><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diagramColors" Target="../diagrams/colors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11" Type="http://schemas.openxmlformats.org/officeDocument/2006/relationships/diagramQuickStyle" Target="../diagrams/quickStyle2.xml"/><Relationship Id="rId5" Type="http://schemas.openxmlformats.org/officeDocument/2006/relationships/image" Target="../media/image3.png"/><Relationship Id="rId10" Type="http://schemas.openxmlformats.org/officeDocument/2006/relationships/diagramLayout" Target="../diagrams/layout2.xml"/><Relationship Id="rId4" Type="http://schemas.openxmlformats.org/officeDocument/2006/relationships/image" Target="../media/image2.png"/><Relationship Id="rId9"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5" name="Picture 4" descr="chain links">
            <a:extLst>
              <a:ext uri="{FF2B5EF4-FFF2-40B4-BE49-F238E27FC236}">
                <a16:creationId xmlns:a16="http://schemas.microsoft.com/office/drawing/2014/main" id="{A4511EBC-2F3C-446D-867B-7DC328517A44}"/>
              </a:ext>
            </a:extLst>
          </p:cNvPr>
          <p:cNvPicPr>
            <a:picLocks noChangeAspect="1"/>
          </p:cNvPicPr>
          <p:nvPr/>
        </p:nvPicPr>
        <p:blipFill rotWithShape="1">
          <a:blip r:embed="rId4">
            <a:duotone>
              <a:prstClr val="black"/>
              <a:schemeClr val="accent5">
                <a:tint val="45000"/>
                <a:satMod val="400000"/>
              </a:schemeClr>
            </a:duotone>
            <a:alphaModFix amt="25000"/>
          </a:blip>
          <a:srcRect t="23391" r="9091"/>
          <a:stretch/>
        </p:blipFill>
        <p:spPr>
          <a:xfrm>
            <a:off x="20" y="10"/>
            <a:ext cx="12191980" cy="6857990"/>
          </a:xfrm>
          <a:prstGeom prst="rect">
            <a:avLst/>
          </a:prstGeom>
        </p:spPr>
      </p:pic>
      <p:sp>
        <p:nvSpPr>
          <p:cNvPr id="2" name="Title 1">
            <a:extLst>
              <a:ext uri="{FF2B5EF4-FFF2-40B4-BE49-F238E27FC236}">
                <a16:creationId xmlns:a16="http://schemas.microsoft.com/office/drawing/2014/main" id="{3D30D32A-359B-41BB-9746-2CF3A21EEFFC}"/>
              </a:ext>
            </a:extLst>
          </p:cNvPr>
          <p:cNvSpPr>
            <a:spLocks noGrp="1"/>
          </p:cNvSpPr>
          <p:nvPr>
            <p:ph type="ctrTitle"/>
          </p:nvPr>
        </p:nvSpPr>
        <p:spPr>
          <a:xfrm>
            <a:off x="1092324" y="1447800"/>
            <a:ext cx="10031287" cy="2070652"/>
          </a:xfrm>
        </p:spPr>
        <p:txBody>
          <a:bodyPr>
            <a:normAutofit/>
          </a:bodyPr>
          <a:lstStyle/>
          <a:p>
            <a:r>
              <a:rPr lang="en-US" sz="6000" dirty="0"/>
              <a:t>DSP Final Project</a:t>
            </a:r>
            <a:br>
              <a:rPr lang="en-US" sz="6000" dirty="0"/>
            </a:br>
            <a:r>
              <a:rPr lang="en-US" sz="6000" dirty="0"/>
              <a:t>Blind source separation</a:t>
            </a:r>
            <a:endParaRPr lang="ru-RU" sz="6000" dirty="0"/>
          </a:p>
        </p:txBody>
      </p:sp>
      <p:sp>
        <p:nvSpPr>
          <p:cNvPr id="3" name="Subtitle 2">
            <a:extLst>
              <a:ext uri="{FF2B5EF4-FFF2-40B4-BE49-F238E27FC236}">
                <a16:creationId xmlns:a16="http://schemas.microsoft.com/office/drawing/2014/main" id="{B4CA222A-88BC-48F4-9AE8-2115B7D1E6DC}"/>
              </a:ext>
            </a:extLst>
          </p:cNvPr>
          <p:cNvSpPr>
            <a:spLocks noGrp="1"/>
          </p:cNvSpPr>
          <p:nvPr>
            <p:ph type="subTitle" idx="1"/>
          </p:nvPr>
        </p:nvSpPr>
        <p:spPr>
          <a:xfrm>
            <a:off x="6211956" y="4012096"/>
            <a:ext cx="5050804" cy="1702904"/>
          </a:xfrm>
        </p:spPr>
        <p:txBody>
          <a:bodyPr>
            <a:normAutofit/>
          </a:bodyPr>
          <a:lstStyle/>
          <a:p>
            <a:r>
              <a:rPr lang="en-US" dirty="0"/>
              <a:t>Team Members: </a:t>
            </a:r>
          </a:p>
          <a:p>
            <a:pPr marL="342900" indent="-342900">
              <a:buFont typeface="Wingdings" panose="05000000000000000000" pitchFamily="2" charset="2"/>
              <a:buChar char="§"/>
            </a:pPr>
            <a:r>
              <a:rPr lang="en-US" dirty="0"/>
              <a:t> NGO ANH TUAN</a:t>
            </a:r>
          </a:p>
          <a:p>
            <a:pPr marL="342900" indent="-342900">
              <a:buFont typeface="Wingdings" panose="05000000000000000000" pitchFamily="2" charset="2"/>
              <a:buChar char="§"/>
            </a:pPr>
            <a:r>
              <a:rPr lang="en-US" dirty="0"/>
              <a:t>NGUYEN MANH CUONG</a:t>
            </a:r>
          </a:p>
        </p:txBody>
      </p:sp>
      <p:sp>
        <p:nvSpPr>
          <p:cNvPr id="20" name="Rectangle 19">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itle 1">
            <a:extLst>
              <a:ext uri="{FF2B5EF4-FFF2-40B4-BE49-F238E27FC236}">
                <a16:creationId xmlns:a16="http://schemas.microsoft.com/office/drawing/2014/main" id="{CBEAE5F0-C203-CADC-5C46-F1E56CD27FA5}"/>
              </a:ext>
            </a:extLst>
          </p:cNvPr>
          <p:cNvSpPr txBox="1">
            <a:spLocks/>
          </p:cNvSpPr>
          <p:nvPr/>
        </p:nvSpPr>
        <p:spPr>
          <a:xfrm>
            <a:off x="749425" y="2991678"/>
            <a:ext cx="10031287" cy="1355035"/>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7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endParaRPr lang="ru-RU" sz="6000" dirty="0"/>
          </a:p>
        </p:txBody>
      </p:sp>
    </p:spTree>
    <p:extLst>
      <p:ext uri="{BB962C8B-B14F-4D97-AF65-F5344CB8AC3E}">
        <p14:creationId xmlns:p14="http://schemas.microsoft.com/office/powerpoint/2010/main" val="193000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174D3-6B10-409E-9110-EEBEAA7E38C0}"/>
              </a:ext>
            </a:extLst>
          </p:cNvPr>
          <p:cNvSpPr>
            <a:spLocks noGrp="1"/>
          </p:cNvSpPr>
          <p:nvPr>
            <p:ph type="title"/>
          </p:nvPr>
        </p:nvSpPr>
        <p:spPr>
          <a:xfrm>
            <a:off x="650668" y="629266"/>
            <a:ext cx="4802031" cy="1641986"/>
          </a:xfrm>
        </p:spPr>
        <p:txBody>
          <a:bodyPr>
            <a:normAutofit/>
          </a:bodyPr>
          <a:lstStyle/>
          <a:p>
            <a:r>
              <a:rPr lang="en-US" dirty="0"/>
              <a:t>Content </a:t>
            </a:r>
            <a:br>
              <a:rPr lang="en-US" dirty="0"/>
            </a:br>
            <a:r>
              <a:rPr lang="en-US" dirty="0"/>
              <a:t>Detail</a:t>
            </a:r>
          </a:p>
        </p:txBody>
      </p:sp>
      <p:pic>
        <p:nvPicPr>
          <p:cNvPr id="18" name="Picture 17" descr="abstract image">
            <a:extLst>
              <a:ext uri="{FF2B5EF4-FFF2-40B4-BE49-F238E27FC236}">
                <a16:creationId xmlns:a16="http://schemas.microsoft.com/office/drawing/2014/main" id="{D4405318-CC16-40AE-BFE1-B9E42D20DF34}"/>
              </a:ext>
            </a:extLst>
          </p:cNvPr>
          <p:cNvPicPr>
            <a:picLocks noChangeAspect="1"/>
          </p:cNvPicPr>
          <p:nvPr/>
        </p:nvPicPr>
        <p:blipFill rotWithShape="1">
          <a:blip r:embed="rId4"/>
          <a:srcRect l="22999" r="23682"/>
          <a:stretch/>
        </p:blipFill>
        <p:spPr>
          <a:xfrm>
            <a:off x="6100398" y="10"/>
            <a:ext cx="6094412" cy="6857990"/>
          </a:xfrm>
          <a:prstGeom prst="rect">
            <a:avLst/>
          </a:prstGeom>
        </p:spPr>
      </p:pic>
      <p:sp>
        <p:nvSpPr>
          <p:cNvPr id="78" name="Rectangle 77">
            <a:extLst>
              <a:ext uri="{FF2B5EF4-FFF2-40B4-BE49-F238E27FC236}">
                <a16:creationId xmlns:a16="http://schemas.microsoft.com/office/drawing/2014/main" id="{7527E565-DE8D-445C-9879-AD1D04415A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4" name="Content Placeholder 3" descr="SmartArt graphic">
            <a:extLst>
              <a:ext uri="{FF2B5EF4-FFF2-40B4-BE49-F238E27FC236}">
                <a16:creationId xmlns:a16="http://schemas.microsoft.com/office/drawing/2014/main" id="{C881A426-2B90-41D4-8B71-F9600C3FCE87}"/>
              </a:ext>
            </a:extLst>
          </p:cNvPr>
          <p:cNvGraphicFramePr>
            <a:graphicFrameLocks noGrp="1"/>
          </p:cNvGraphicFramePr>
          <p:nvPr>
            <p:ph idx="1"/>
            <p:extLst>
              <p:ext uri="{D42A27DB-BD31-4B8C-83A1-F6EECF244321}">
                <p14:modId xmlns:p14="http://schemas.microsoft.com/office/powerpoint/2010/main" val="3136285042"/>
              </p:ext>
            </p:extLst>
          </p:nvPr>
        </p:nvGraphicFramePr>
        <p:xfrm>
          <a:off x="650668" y="2438400"/>
          <a:ext cx="4802031" cy="380999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33881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F63BE9-7CE0-3349-EBB2-FCF8A1342B23}"/>
              </a:ext>
            </a:extLst>
          </p:cNvPr>
          <p:cNvSpPr>
            <a:spLocks noGrp="1"/>
          </p:cNvSpPr>
          <p:nvPr>
            <p:ph type="title"/>
          </p:nvPr>
        </p:nvSpPr>
        <p:spPr/>
        <p:txBody>
          <a:bodyPr/>
          <a:lstStyle/>
          <a:p>
            <a:r>
              <a:rPr lang="en-US" dirty="0"/>
              <a:t>Concept</a:t>
            </a:r>
          </a:p>
        </p:txBody>
      </p:sp>
      <p:sp>
        <p:nvSpPr>
          <p:cNvPr id="3" name="Content Placeholder 2">
            <a:extLst>
              <a:ext uri="{FF2B5EF4-FFF2-40B4-BE49-F238E27FC236}">
                <a16:creationId xmlns:a16="http://schemas.microsoft.com/office/drawing/2014/main" id="{E3FD21A4-5D92-A61C-CA5F-25DCDCD547D4}"/>
              </a:ext>
            </a:extLst>
          </p:cNvPr>
          <p:cNvSpPr>
            <a:spLocks noGrp="1"/>
          </p:cNvSpPr>
          <p:nvPr>
            <p:ph idx="1"/>
          </p:nvPr>
        </p:nvSpPr>
        <p:spPr/>
        <p:txBody>
          <a:bodyPr/>
          <a:lstStyle/>
          <a:p>
            <a:r>
              <a:rPr lang="en-US" dirty="0"/>
              <a:t>What Is Blind source separation(BSS)?</a:t>
            </a:r>
          </a:p>
          <a:p>
            <a:pPr marL="0" indent="0">
              <a:buNone/>
            </a:pPr>
            <a:r>
              <a:rPr lang="en-US" dirty="0"/>
              <a:t>Blind source (BSS) is a signal processing technique that aims to separate multiple source signals from a set of mixed signals, without any prior knowledge about the sources or the mixing process. The goal is to recover the original source signals from the observed mixtures, typically using statistical and computational methods. BSS has applications in various fields such as audio signal processing, image processing, and telecommunications</a:t>
            </a:r>
          </a:p>
          <a:p>
            <a:r>
              <a:rPr lang="en-US" dirty="0"/>
              <a:t>It is used to extract useful information from mixed signals and to improve the quality of the source signals</a:t>
            </a:r>
          </a:p>
        </p:txBody>
      </p:sp>
    </p:spTree>
    <p:extLst>
      <p:ext uri="{BB962C8B-B14F-4D97-AF65-F5344CB8AC3E}">
        <p14:creationId xmlns:p14="http://schemas.microsoft.com/office/powerpoint/2010/main" val="21879659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38932-BBAC-5A5D-6E53-CDC2154786F2}"/>
              </a:ext>
            </a:extLst>
          </p:cNvPr>
          <p:cNvSpPr>
            <a:spLocks noGrp="1"/>
          </p:cNvSpPr>
          <p:nvPr>
            <p:ph type="title"/>
          </p:nvPr>
        </p:nvSpPr>
        <p:spPr/>
        <p:txBody>
          <a:bodyPr/>
          <a:lstStyle/>
          <a:p>
            <a:r>
              <a:rPr lang="en-US" dirty="0"/>
              <a:t>System Construction</a:t>
            </a:r>
          </a:p>
        </p:txBody>
      </p:sp>
      <p:sp>
        <p:nvSpPr>
          <p:cNvPr id="3" name="Content Placeholder 2">
            <a:extLst>
              <a:ext uri="{FF2B5EF4-FFF2-40B4-BE49-F238E27FC236}">
                <a16:creationId xmlns:a16="http://schemas.microsoft.com/office/drawing/2014/main" id="{4B89EC9F-BA67-4ED4-A96D-3B67A2C44845}"/>
              </a:ext>
            </a:extLst>
          </p:cNvPr>
          <p:cNvSpPr>
            <a:spLocks noGrp="1"/>
          </p:cNvSpPr>
          <p:nvPr>
            <p:ph idx="1"/>
          </p:nvPr>
        </p:nvSpPr>
        <p:spPr/>
        <p:txBody>
          <a:bodyPr/>
          <a:lstStyle/>
          <a:p>
            <a:r>
              <a:rPr lang="en-US" dirty="0"/>
              <a:t>To make things a bit easier further on in this project:</a:t>
            </a:r>
          </a:p>
          <a:p>
            <a:pPr lvl="1">
              <a:buFont typeface="Arial" panose="020B0604020202020204" pitchFamily="34" charset="0"/>
              <a:buChar char="•"/>
            </a:pPr>
            <a:r>
              <a:rPr lang="en-US" dirty="0"/>
              <a:t>Use two source input with none noise</a:t>
            </a:r>
          </a:p>
          <a:p>
            <a:pPr lvl="1">
              <a:buFont typeface="Arial" panose="020B0604020202020204" pitchFamily="34" charset="0"/>
              <a:buChar char="•"/>
            </a:pPr>
            <a:r>
              <a:rPr lang="en-US" dirty="0"/>
              <a:t>Channels do not change over time</a:t>
            </a:r>
          </a:p>
          <a:p>
            <a:pPr lvl="1">
              <a:buFont typeface="Arial" panose="020B0604020202020204" pitchFamily="34" charset="0"/>
              <a:buChar char="•"/>
            </a:pPr>
            <a:r>
              <a:rPr lang="en-US" dirty="0"/>
              <a:t>Team use scipy wave to as file reader</a:t>
            </a:r>
          </a:p>
          <a:p>
            <a:pPr lvl="1">
              <a:buFont typeface="Arial" panose="020B0604020202020204" pitchFamily="34" charset="0"/>
              <a:buChar char="•"/>
            </a:pPr>
            <a:r>
              <a:rPr lang="en-US" dirty="0"/>
              <a:t>Use linear mix to mix source input</a:t>
            </a:r>
          </a:p>
          <a:p>
            <a:pPr lvl="1">
              <a:buFont typeface="Arial" panose="020B0604020202020204" pitchFamily="34" charset="0"/>
              <a:buChar char="•"/>
            </a:pPr>
            <a:r>
              <a:rPr lang="en-US" dirty="0"/>
              <a:t>Gaussian model and entropy to separation from mix source</a:t>
            </a:r>
          </a:p>
        </p:txBody>
      </p:sp>
    </p:spTree>
    <p:extLst>
      <p:ext uri="{BB962C8B-B14F-4D97-AF65-F5344CB8AC3E}">
        <p14:creationId xmlns:p14="http://schemas.microsoft.com/office/powerpoint/2010/main" val="1142966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C40C9-65BB-EF63-55D1-ADE00CA0AF0C}"/>
              </a:ext>
            </a:extLst>
          </p:cNvPr>
          <p:cNvSpPr>
            <a:spLocks noGrp="1"/>
          </p:cNvSpPr>
          <p:nvPr>
            <p:ph type="title"/>
          </p:nvPr>
        </p:nvSpPr>
        <p:spPr/>
        <p:txBody>
          <a:bodyPr/>
          <a:lstStyle/>
          <a:p>
            <a:r>
              <a:rPr lang="en-US" dirty="0"/>
              <a:t>System Construction</a:t>
            </a:r>
            <a:br>
              <a:rPr lang="en-US" dirty="0"/>
            </a:br>
            <a:endParaRPr lang="en-US" dirty="0"/>
          </a:p>
        </p:txBody>
      </p:sp>
      <p:pic>
        <p:nvPicPr>
          <p:cNvPr id="7" name="Picture 6">
            <a:extLst>
              <a:ext uri="{FF2B5EF4-FFF2-40B4-BE49-F238E27FC236}">
                <a16:creationId xmlns:a16="http://schemas.microsoft.com/office/drawing/2014/main" id="{DE9E5CF5-84C1-B2A8-AACA-0B245F971A78}"/>
              </a:ext>
            </a:extLst>
          </p:cNvPr>
          <p:cNvPicPr>
            <a:picLocks noChangeAspect="1"/>
          </p:cNvPicPr>
          <p:nvPr/>
        </p:nvPicPr>
        <p:blipFill>
          <a:blip r:embed="rId2"/>
          <a:stretch>
            <a:fillRect/>
          </a:stretch>
        </p:blipFill>
        <p:spPr>
          <a:xfrm>
            <a:off x="1101577" y="2626759"/>
            <a:ext cx="9010650" cy="1136650"/>
          </a:xfrm>
          <a:prstGeom prst="rect">
            <a:avLst/>
          </a:prstGeom>
        </p:spPr>
      </p:pic>
    </p:spTree>
    <p:extLst>
      <p:ext uri="{BB962C8B-B14F-4D97-AF65-F5344CB8AC3E}">
        <p14:creationId xmlns:p14="http://schemas.microsoft.com/office/powerpoint/2010/main" val="184087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BA63E-9E09-99DB-D679-15EBC96933E9}"/>
              </a:ext>
            </a:extLst>
          </p:cNvPr>
          <p:cNvSpPr>
            <a:spLocks noGrp="1"/>
          </p:cNvSpPr>
          <p:nvPr>
            <p:ph type="title"/>
          </p:nvPr>
        </p:nvSpPr>
        <p:spPr/>
        <p:txBody>
          <a:bodyPr/>
          <a:lstStyle/>
          <a:p>
            <a:r>
              <a:rPr lang="en-US" dirty="0"/>
              <a:t>Mix source</a:t>
            </a:r>
          </a:p>
        </p:txBody>
      </p:sp>
      <p:pic>
        <p:nvPicPr>
          <p:cNvPr id="5" name="Picture 4">
            <a:extLst>
              <a:ext uri="{FF2B5EF4-FFF2-40B4-BE49-F238E27FC236}">
                <a16:creationId xmlns:a16="http://schemas.microsoft.com/office/drawing/2014/main" id="{2606CE02-9E10-C954-B300-66F8C802E6EC}"/>
              </a:ext>
            </a:extLst>
          </p:cNvPr>
          <p:cNvPicPr>
            <a:picLocks noChangeAspect="1"/>
          </p:cNvPicPr>
          <p:nvPr/>
        </p:nvPicPr>
        <p:blipFill>
          <a:blip r:embed="rId2"/>
          <a:stretch>
            <a:fillRect/>
          </a:stretch>
        </p:blipFill>
        <p:spPr>
          <a:xfrm>
            <a:off x="989423" y="1541684"/>
            <a:ext cx="8426883" cy="4299171"/>
          </a:xfrm>
          <a:prstGeom prst="rect">
            <a:avLst/>
          </a:prstGeom>
        </p:spPr>
      </p:pic>
    </p:spTree>
    <p:extLst>
      <p:ext uri="{BB962C8B-B14F-4D97-AF65-F5344CB8AC3E}">
        <p14:creationId xmlns:p14="http://schemas.microsoft.com/office/powerpoint/2010/main" val="1341906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FAC53-7504-74D7-A78E-1EC263933712}"/>
              </a:ext>
            </a:extLst>
          </p:cNvPr>
          <p:cNvSpPr>
            <a:spLocks noGrp="1"/>
          </p:cNvSpPr>
          <p:nvPr>
            <p:ph type="title"/>
          </p:nvPr>
        </p:nvSpPr>
        <p:spPr>
          <a:xfrm>
            <a:off x="511432" y="105388"/>
            <a:ext cx="9404723" cy="1400530"/>
          </a:xfrm>
        </p:spPr>
        <p:txBody>
          <a:bodyPr/>
          <a:lstStyle/>
          <a:p>
            <a:r>
              <a:rPr lang="en-US" dirty="0"/>
              <a:t>Separation source</a:t>
            </a:r>
          </a:p>
        </p:txBody>
      </p:sp>
      <p:pic>
        <p:nvPicPr>
          <p:cNvPr id="5" name="Picture 4">
            <a:extLst>
              <a:ext uri="{FF2B5EF4-FFF2-40B4-BE49-F238E27FC236}">
                <a16:creationId xmlns:a16="http://schemas.microsoft.com/office/drawing/2014/main" id="{0C5D889E-22CE-6110-3541-25368CC04995}"/>
              </a:ext>
            </a:extLst>
          </p:cNvPr>
          <p:cNvPicPr>
            <a:picLocks noChangeAspect="1"/>
          </p:cNvPicPr>
          <p:nvPr/>
        </p:nvPicPr>
        <p:blipFill>
          <a:blip r:embed="rId2"/>
          <a:stretch>
            <a:fillRect/>
          </a:stretch>
        </p:blipFill>
        <p:spPr>
          <a:xfrm>
            <a:off x="1511111" y="923410"/>
            <a:ext cx="6902787" cy="5636878"/>
          </a:xfrm>
          <a:prstGeom prst="rect">
            <a:avLst/>
          </a:prstGeom>
        </p:spPr>
      </p:pic>
    </p:spTree>
    <p:extLst>
      <p:ext uri="{BB962C8B-B14F-4D97-AF65-F5344CB8AC3E}">
        <p14:creationId xmlns:p14="http://schemas.microsoft.com/office/powerpoint/2010/main" val="2369957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49" name="Picture 48">
            <a:extLst>
              <a:ext uri="{FF2B5EF4-FFF2-40B4-BE49-F238E27FC236}">
                <a16:creationId xmlns:a16="http://schemas.microsoft.com/office/drawing/2014/main" id="{AA085689-791F-4B8F-9F30-12415B97D36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a:ext>
            </a:extLst>
          </a:blip>
          <a:srcRect l="3613"/>
          <a:stretch/>
        </p:blipFill>
        <p:spPr>
          <a:xfrm>
            <a:off x="0" y="2669685"/>
            <a:ext cx="4037012" cy="4188315"/>
          </a:xfrm>
          <a:prstGeom prst="rect">
            <a:avLst/>
          </a:prstGeom>
        </p:spPr>
      </p:pic>
      <p:pic>
        <p:nvPicPr>
          <p:cNvPr id="51" name="Picture 50">
            <a:extLst>
              <a:ext uri="{FF2B5EF4-FFF2-40B4-BE49-F238E27FC236}">
                <a16:creationId xmlns:a16="http://schemas.microsoft.com/office/drawing/2014/main" id="{AA3FED7F-6821-47C0-A464-E9278B24129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a:ext>
            </a:extLst>
          </a:blip>
          <a:srcRect l="35640"/>
          <a:stretch/>
        </p:blipFill>
        <p:spPr>
          <a:xfrm>
            <a:off x="0" y="2892347"/>
            <a:ext cx="1522412" cy="2365453"/>
          </a:xfrm>
          <a:prstGeom prst="rect">
            <a:avLst/>
          </a:prstGeom>
        </p:spPr>
      </p:pic>
      <p:sp>
        <p:nvSpPr>
          <p:cNvPr id="53" name="Oval 52">
            <a:extLst>
              <a:ext uri="{FF2B5EF4-FFF2-40B4-BE49-F238E27FC236}">
                <a16:creationId xmlns:a16="http://schemas.microsoft.com/office/drawing/2014/main" id="{8F54B2FB-3F54-4350-8D1B-F86D677CA7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55" name="Picture 54">
            <a:extLst>
              <a:ext uri="{FF2B5EF4-FFF2-40B4-BE49-F238E27FC236}">
                <a16:creationId xmlns:a16="http://schemas.microsoft.com/office/drawing/2014/main" id="{561B34F5-88E5-4711-BC16-3005C29AD7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a:ext>
            </a:extLst>
          </a:blip>
          <a:srcRect t="28813"/>
          <a:stretch/>
        </p:blipFill>
        <p:spPr>
          <a:xfrm>
            <a:off x="7999412" y="0"/>
            <a:ext cx="1603387" cy="1141407"/>
          </a:xfrm>
          <a:prstGeom prst="rect">
            <a:avLst/>
          </a:prstGeom>
        </p:spPr>
      </p:pic>
      <p:pic>
        <p:nvPicPr>
          <p:cNvPr id="57" name="Picture 56">
            <a:extLst>
              <a:ext uri="{FF2B5EF4-FFF2-40B4-BE49-F238E27FC236}">
                <a16:creationId xmlns:a16="http://schemas.microsoft.com/office/drawing/2014/main" id="{4F3661D0-2268-4D3E-88BA-0647BCBE33A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a:ext>
            </a:extLst>
          </a:blip>
          <a:srcRect b="23320"/>
          <a:stretch/>
        </p:blipFill>
        <p:spPr>
          <a:xfrm>
            <a:off x="8609012" y="6096000"/>
            <a:ext cx="993734" cy="762000"/>
          </a:xfrm>
          <a:prstGeom prst="rect">
            <a:avLst/>
          </a:prstGeom>
        </p:spPr>
      </p:pic>
      <p:sp>
        <p:nvSpPr>
          <p:cNvPr id="59" name="Rectangle 58">
            <a:extLst>
              <a:ext uri="{FF2B5EF4-FFF2-40B4-BE49-F238E27FC236}">
                <a16:creationId xmlns:a16="http://schemas.microsoft.com/office/drawing/2014/main" id="{DDB56DB5-0324-4F79-9AB8-CB18C1DC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1" name="Title 10">
            <a:extLst>
              <a:ext uri="{FF2B5EF4-FFF2-40B4-BE49-F238E27FC236}">
                <a16:creationId xmlns:a16="http://schemas.microsoft.com/office/drawing/2014/main" id="{148C75AA-C615-44E8-850A-3C0634ABFA22}"/>
              </a:ext>
            </a:extLst>
          </p:cNvPr>
          <p:cNvSpPr>
            <a:spLocks noGrp="1"/>
          </p:cNvSpPr>
          <p:nvPr>
            <p:ph type="title"/>
          </p:nvPr>
        </p:nvSpPr>
        <p:spPr>
          <a:xfrm>
            <a:off x="7790541" y="1450259"/>
            <a:ext cx="3753599" cy="1442153"/>
          </a:xfrm>
        </p:spPr>
        <p:txBody>
          <a:bodyPr vert="horz" lIns="91440" tIns="45720" rIns="91440" bIns="45720" rtlCol="0" anchor="t">
            <a:normAutofit/>
          </a:bodyPr>
          <a:lstStyle/>
          <a:p>
            <a:r>
              <a:rPr lang="en-US" sz="3300" dirty="0"/>
              <a:t>Discuss</a:t>
            </a:r>
          </a:p>
        </p:txBody>
      </p:sp>
      <p:pic>
        <p:nvPicPr>
          <p:cNvPr id="16" name="Content Placeholder 7" descr="abstract image">
            <a:extLst>
              <a:ext uri="{FF2B5EF4-FFF2-40B4-BE49-F238E27FC236}">
                <a16:creationId xmlns:a16="http://schemas.microsoft.com/office/drawing/2014/main" id="{472DB91B-0BC3-4630-809F-F181BB9A338A}"/>
              </a:ext>
            </a:extLst>
          </p:cNvPr>
          <p:cNvPicPr>
            <a:picLocks noGrp="1" noChangeAspect="1"/>
          </p:cNvPicPr>
          <p:nvPr>
            <p:ph sz="half" idx="2"/>
          </p:nvPr>
        </p:nvPicPr>
        <p:blipFill rotWithShape="1">
          <a:blip r:embed="rId8">
            <a:extLst>
              <a:ext uri="{28A0092B-C50C-407E-A947-70E740481C1C}">
                <a14:useLocalDpi xmlns:a14="http://schemas.microsoft.com/office/drawing/2010/main"/>
              </a:ext>
            </a:extLst>
          </a:blip>
          <a:srcRect/>
          <a:stretch/>
        </p:blipFill>
        <p:spPr>
          <a:xfrm>
            <a:off x="0" y="0"/>
            <a:ext cx="7140442" cy="6858000"/>
          </a:xfrm>
          <a:prstGeom prst="rect">
            <a:avLst/>
          </a:prstGeom>
          <a:effectLst>
            <a:outerShdw blurRad="50800" dist="38100" dir="5400000" algn="t" rotWithShape="0">
              <a:prstClr val="black">
                <a:alpha val="43000"/>
              </a:prstClr>
            </a:outerShdw>
          </a:effectLst>
        </p:spPr>
      </p:pic>
      <p:graphicFrame>
        <p:nvGraphicFramePr>
          <p:cNvPr id="14" name="Diagram 13" descr="Pie chart">
            <a:extLst>
              <a:ext uri="{FF2B5EF4-FFF2-40B4-BE49-F238E27FC236}">
                <a16:creationId xmlns:a16="http://schemas.microsoft.com/office/drawing/2014/main" id="{BB7631D3-885A-4D6E-809B-E28CCF5B91A7}"/>
              </a:ext>
            </a:extLst>
          </p:cNvPr>
          <p:cNvGraphicFramePr/>
          <p:nvPr>
            <p:extLst>
              <p:ext uri="{D42A27DB-BD31-4B8C-83A1-F6EECF244321}">
                <p14:modId xmlns:p14="http://schemas.microsoft.com/office/powerpoint/2010/main" val="1524271892"/>
              </p:ext>
            </p:extLst>
          </p:nvPr>
        </p:nvGraphicFramePr>
        <p:xfrm>
          <a:off x="7780694" y="2528098"/>
          <a:ext cx="3754987" cy="3384000"/>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5550890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15" name="Picture 14" descr="abstract design">
            <a:extLst>
              <a:ext uri="{FF2B5EF4-FFF2-40B4-BE49-F238E27FC236}">
                <a16:creationId xmlns:a16="http://schemas.microsoft.com/office/drawing/2014/main" id="{6D363037-1741-4470-A023-883E2FFD5840}"/>
              </a:ext>
            </a:extLst>
          </p:cNvPr>
          <p:cNvPicPr>
            <a:picLocks noChangeAspect="1"/>
          </p:cNvPicPr>
          <p:nvPr/>
        </p:nvPicPr>
        <p:blipFill rotWithShape="1">
          <a:blip r:embed="rId4">
            <a:duotone>
              <a:prstClr val="black"/>
              <a:schemeClr val="accent5">
                <a:tint val="45000"/>
                <a:satMod val="400000"/>
              </a:schemeClr>
            </a:duotone>
            <a:alphaModFix amt="25000"/>
          </a:blip>
          <a:srcRect t="18308" r="6818" b="2872"/>
          <a:stretch/>
        </p:blipFill>
        <p:spPr>
          <a:xfrm flipH="1">
            <a:off x="20" y="10"/>
            <a:ext cx="12191980" cy="6857990"/>
          </a:xfrm>
          <a:prstGeom prst="rect">
            <a:avLst/>
          </a:prstGeom>
        </p:spPr>
      </p:pic>
      <p:sp>
        <p:nvSpPr>
          <p:cNvPr id="12" name="Title 11">
            <a:extLst>
              <a:ext uri="{FF2B5EF4-FFF2-40B4-BE49-F238E27FC236}">
                <a16:creationId xmlns:a16="http://schemas.microsoft.com/office/drawing/2014/main" id="{970C361B-D32E-42E0-A41E-86C3D9AC886F}"/>
              </a:ext>
            </a:extLst>
          </p:cNvPr>
          <p:cNvSpPr>
            <a:spLocks noGrp="1"/>
          </p:cNvSpPr>
          <p:nvPr>
            <p:ph type="ctrTitle"/>
          </p:nvPr>
        </p:nvSpPr>
        <p:spPr>
          <a:xfrm>
            <a:off x="1154955" y="1447800"/>
            <a:ext cx="8825658" cy="3329581"/>
          </a:xfrm>
        </p:spPr>
        <p:txBody>
          <a:bodyPr>
            <a:normAutofit/>
          </a:bodyPr>
          <a:lstStyle/>
          <a:p>
            <a:r>
              <a:rPr lang="en-US" dirty="0"/>
              <a:t>Thank You!</a:t>
            </a:r>
            <a:endParaRPr lang="ru-RU" dirty="0"/>
          </a:p>
        </p:txBody>
      </p:sp>
      <p:sp>
        <p:nvSpPr>
          <p:cNvPr id="13" name="Subtitle 12">
            <a:extLst>
              <a:ext uri="{FF2B5EF4-FFF2-40B4-BE49-F238E27FC236}">
                <a16:creationId xmlns:a16="http://schemas.microsoft.com/office/drawing/2014/main" id="{336E726C-3DE4-41AA-88A0-C92B0C34163D}"/>
              </a:ext>
            </a:extLst>
          </p:cNvPr>
          <p:cNvSpPr>
            <a:spLocks noGrp="1"/>
          </p:cNvSpPr>
          <p:nvPr>
            <p:ph type="subTitle" idx="1"/>
          </p:nvPr>
        </p:nvSpPr>
        <p:spPr>
          <a:xfrm>
            <a:off x="1154955" y="4777380"/>
            <a:ext cx="8825658" cy="861420"/>
          </a:xfrm>
        </p:spPr>
        <p:txBody>
          <a:bodyPr>
            <a:normAutofit/>
          </a:bodyPr>
          <a:lstStyle/>
          <a:p>
            <a:r>
              <a:rPr lang="en-US" dirty="0"/>
              <a:t>tuan23mse13141@fsb.edu.vn</a:t>
            </a:r>
            <a:endParaRPr lang="ru-RU" dirty="0"/>
          </a:p>
        </p:txBody>
      </p:sp>
      <p:sp>
        <p:nvSpPr>
          <p:cNvPr id="57" name="Rectangle 56">
            <a:extLst>
              <a:ext uri="{FF2B5EF4-FFF2-40B4-BE49-F238E27FC236}">
                <a16:creationId xmlns:a16="http://schemas.microsoft.com/office/drawing/2014/main" id="{318E9D62-7BA3-4D5E-8915-0D0E8661E3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5107679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TM78884036_DIGITAL ION DESIGN_SL_V1.pptx" id="{AD58A1CE-E9E9-4C2E-83A0-65FD4522F93A}" vid="{1E9553B9-AA04-4A15-9836-1E06682578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48C88F1-1664-415F-AFCE-F6CF4580981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D16958A-754B-4396-9457-FD7A427A37DD}">
  <ds:schemaRefs>
    <ds:schemaRef ds:uri="http://schemas.microsoft.com/sharepoint/v3/contenttype/forms"/>
  </ds:schemaRefs>
</ds:datastoreItem>
</file>

<file path=customXml/itemProps3.xml><?xml version="1.0" encoding="utf-8"?>
<ds:datastoreItem xmlns:ds="http://schemas.openxmlformats.org/officeDocument/2006/customXml" ds:itemID="{CC30393A-FEC6-4A44-9E4A-6EA49F1F7D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Digital design</Template>
  <TotalTime>138</TotalTime>
  <Words>202</Words>
  <Application>Microsoft Office PowerPoint</Application>
  <PresentationFormat>Widescreen</PresentationFormat>
  <Paragraphs>32</Paragraphs>
  <Slides>9</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Century Gothic</vt:lpstr>
      <vt:lpstr>Wingdings</vt:lpstr>
      <vt:lpstr>Wingdings 3</vt:lpstr>
      <vt:lpstr>Ion</vt:lpstr>
      <vt:lpstr>DSP Final Project Blind source separation</vt:lpstr>
      <vt:lpstr>Content  Detail</vt:lpstr>
      <vt:lpstr>Concept</vt:lpstr>
      <vt:lpstr>System Construction</vt:lpstr>
      <vt:lpstr>System Construction </vt:lpstr>
      <vt:lpstr>Mix source</vt:lpstr>
      <vt:lpstr>Separation source</vt:lpstr>
      <vt:lpstr>Discuss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DSP Final Project Blind source separation</dc:title>
  <dc:creator>Ngo Anh Tuan</dc:creator>
  <cp:lastModifiedBy>Ngo Anh Tuan</cp:lastModifiedBy>
  <cp:revision>5</cp:revision>
  <dcterms:created xsi:type="dcterms:W3CDTF">2024-04-05T03:52:12Z</dcterms:created>
  <dcterms:modified xsi:type="dcterms:W3CDTF">2024-04-05T06:10:58Z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